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4" r:id="rId8"/>
    <p:sldId id="261" r:id="rId9"/>
    <p:sldId id="262" r:id="rId10"/>
    <p:sldId id="263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249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51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433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847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15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442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608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937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499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81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66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396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8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1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49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0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13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B51F4A-68B9-4D10-BF5C-EACE558F343B}" type="datetimeFigureOut">
              <a:rPr lang="en-GB" smtClean="0"/>
              <a:t>04/12/2018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B1F2E9-92AD-4694-B55E-42D23AA82A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9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674254"/>
            <a:ext cx="6815669" cy="1712410"/>
          </a:xfrm>
        </p:spPr>
        <p:txBody>
          <a:bodyPr/>
          <a:lstStyle/>
          <a:p>
            <a:r>
              <a:rPr lang="en-GB" sz="3600" dirty="0"/>
              <a:t>Restaurant Rating and Search Management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b="1" dirty="0"/>
              <a:t>Presented by</a:t>
            </a:r>
          </a:p>
          <a:p>
            <a:r>
              <a:rPr lang="en-GB" dirty="0"/>
              <a:t>Aarathi Srinivas Nadathur</a:t>
            </a:r>
          </a:p>
          <a:p>
            <a:r>
              <a:rPr lang="en-GB" dirty="0"/>
              <a:t>Chaithanya Reddy Bogadi</a:t>
            </a:r>
          </a:p>
          <a:p>
            <a:r>
              <a:rPr lang="en-GB" dirty="0" err="1"/>
              <a:t>Nandini</a:t>
            </a:r>
            <a:r>
              <a:rPr lang="en-GB" dirty="0"/>
              <a:t> </a:t>
            </a:r>
            <a:r>
              <a:rPr lang="en-GB" dirty="0" err="1"/>
              <a:t>Puppala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332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The restaurants in different cities that deliver American food with an aggregate rating greater than 3</a:t>
            </a:r>
            <a:endParaRPr lang="en-GB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A6DAE9-78DE-48C8-8E5B-68753D4010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692" y="2557463"/>
            <a:ext cx="5252616" cy="331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91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Count of restaurants based on pricing category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AAD1A7-FF94-DA42-96E1-338C77281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0" y="2531891"/>
            <a:ext cx="5275384" cy="3343977"/>
          </a:xfrm>
        </p:spPr>
      </p:pic>
    </p:spTree>
    <p:extLst>
      <p:ext uri="{BB962C8B-B14F-4D97-AF65-F5344CB8AC3E}">
        <p14:creationId xmlns:p14="http://schemas.microsoft.com/office/powerpoint/2010/main" val="940594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AF4F41-12D4-DC49-92D6-752BFE8CA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57" y="2540645"/>
            <a:ext cx="7441809" cy="1417167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02880-B05A-3247-8296-08ADC5726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257" y="4572002"/>
            <a:ext cx="7441809" cy="129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3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07D3A8-5657-4E49-98E2-57193BF23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50" y="972847"/>
            <a:ext cx="6455899" cy="13038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01AC953-6B22-FA42-8E3E-44B0FEF96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050" y="2456909"/>
            <a:ext cx="6414868" cy="34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63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C331B2-722C-7E45-ACEB-3F71C1789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43" y="725767"/>
            <a:ext cx="6666914" cy="179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F688B2-15F6-0D48-990C-C70A45C06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35" y="3305908"/>
            <a:ext cx="9087729" cy="15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02C8-81D9-AA42-A573-892002FC7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74560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Overview</a:t>
            </a:r>
          </a:p>
          <a:p>
            <a:r>
              <a:rPr lang="en-GB" dirty="0"/>
              <a:t>Key Features</a:t>
            </a:r>
          </a:p>
          <a:p>
            <a:r>
              <a:rPr lang="en-GB" dirty="0"/>
              <a:t>Business Requirements</a:t>
            </a:r>
          </a:p>
          <a:p>
            <a:r>
              <a:rPr lang="en-GB" dirty="0"/>
              <a:t>Technical and Infrastructure Requirements</a:t>
            </a:r>
          </a:p>
          <a:p>
            <a:r>
              <a:rPr lang="en-GB" dirty="0"/>
              <a:t>Backend</a:t>
            </a:r>
          </a:p>
          <a:p>
            <a:r>
              <a:rPr lang="en-GB" dirty="0"/>
              <a:t>Front end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93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pic>
        <p:nvPicPr>
          <p:cNvPr id="2050" name="Picture 2" descr="https://lh5.googleusercontent.com/R4zGyuB8L0wvuSwPJ15g0ZM_xP7KKwUA-KGhMrim16loZS958J3Ar1KiLB37wpFZ-liOUtAiUyF5s29GLrcNtohQqB-zn01pPX4fgIL5mYlD3dKxFhxkqlNfrcVTuW4orGFewhl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558" y="2557463"/>
            <a:ext cx="5290883" cy="331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73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Rating</a:t>
            </a:r>
          </a:p>
          <a:p>
            <a:r>
              <a:rPr lang="en-GB" dirty="0"/>
              <a:t>address</a:t>
            </a:r>
          </a:p>
          <a:p>
            <a:r>
              <a:rPr lang="en-GB" dirty="0"/>
              <a:t>Timings</a:t>
            </a:r>
          </a:p>
          <a:p>
            <a:r>
              <a:rPr lang="en-GB" dirty="0"/>
              <a:t>Food items</a:t>
            </a:r>
          </a:p>
          <a:p>
            <a:r>
              <a:rPr lang="en-GB" dirty="0"/>
              <a:t>price</a:t>
            </a:r>
          </a:p>
          <a:p>
            <a:r>
              <a:rPr lang="en-GB" dirty="0"/>
              <a:t>Delivery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20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Business Benefits and Goals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78596602-EAE2-1B4C-8C45-FCC7F56D6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14" y="2557463"/>
            <a:ext cx="6690256" cy="3561983"/>
          </a:xfrm>
        </p:spPr>
      </p:pic>
    </p:spTree>
    <p:extLst>
      <p:ext uri="{BB962C8B-B14F-4D97-AF65-F5344CB8AC3E}">
        <p14:creationId xmlns:p14="http://schemas.microsoft.com/office/powerpoint/2010/main" val="205487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Requirements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User plugs in the </a:t>
            </a:r>
            <a:r>
              <a:rPr lang="en-GB" b="1" dirty="0"/>
              <a:t>locality</a:t>
            </a:r>
          </a:p>
          <a:p>
            <a:r>
              <a:rPr lang="en-GB" dirty="0"/>
              <a:t>User plugs in </a:t>
            </a:r>
            <a:r>
              <a:rPr lang="en-GB" b="1" dirty="0"/>
              <a:t>cuisine</a:t>
            </a:r>
            <a:r>
              <a:rPr lang="en-GB" dirty="0"/>
              <a:t>  and </a:t>
            </a:r>
            <a:r>
              <a:rPr lang="en-GB" b="1" dirty="0" err="1"/>
              <a:t>pincode</a:t>
            </a:r>
            <a:endParaRPr lang="en-GB" b="1" dirty="0"/>
          </a:p>
          <a:p>
            <a:r>
              <a:rPr lang="en-GB" dirty="0"/>
              <a:t>User wants to get a list of </a:t>
            </a:r>
            <a:r>
              <a:rPr lang="en-GB" b="1" dirty="0"/>
              <a:t>vegan restaurants </a:t>
            </a:r>
            <a:r>
              <a:rPr lang="en-GB" dirty="0"/>
              <a:t>in his city</a:t>
            </a:r>
          </a:p>
          <a:p>
            <a:r>
              <a:rPr lang="en-GB" dirty="0"/>
              <a:t>User wants to find the best </a:t>
            </a:r>
            <a:r>
              <a:rPr lang="en-GB" b="1" dirty="0"/>
              <a:t>rated</a:t>
            </a:r>
            <a:r>
              <a:rPr lang="en-GB" dirty="0"/>
              <a:t> restaurant</a:t>
            </a:r>
          </a:p>
          <a:p>
            <a:r>
              <a:rPr lang="en-GB" dirty="0"/>
              <a:t>User wants to find a </a:t>
            </a:r>
            <a:r>
              <a:rPr lang="en-GB" b="1" dirty="0"/>
              <a:t>budget</a:t>
            </a:r>
            <a:r>
              <a:rPr lang="en-GB" dirty="0"/>
              <a:t> friendly restaurant</a:t>
            </a:r>
          </a:p>
        </p:txBody>
      </p:sp>
    </p:spTree>
    <p:extLst>
      <p:ext uri="{BB962C8B-B14F-4D97-AF65-F5344CB8AC3E}">
        <p14:creationId xmlns:p14="http://schemas.microsoft.com/office/powerpoint/2010/main" val="499539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Technical and Infrastructure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Hardware Specifications</a:t>
            </a:r>
          </a:p>
          <a:p>
            <a:pPr lvl="1"/>
            <a:r>
              <a:rPr lang="en-GB" dirty="0"/>
              <a:t>i7 core processors</a:t>
            </a:r>
          </a:p>
          <a:p>
            <a:pPr lvl="1"/>
            <a:r>
              <a:rPr lang="en-GB" dirty="0"/>
              <a:t>16GB RAM</a:t>
            </a:r>
          </a:p>
          <a:p>
            <a:pPr lvl="1"/>
            <a:r>
              <a:rPr lang="en-GB" dirty="0"/>
              <a:t>1 GB Hard Disk Space</a:t>
            </a: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856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Software Specifications</a:t>
            </a:r>
          </a:p>
          <a:p>
            <a:pPr lvl="1"/>
            <a:r>
              <a:rPr lang="en-GB" dirty="0"/>
              <a:t>My SQL workbench 8.0 CE</a:t>
            </a:r>
          </a:p>
          <a:p>
            <a:pPr lvl="1"/>
            <a:r>
              <a:rPr lang="en-GB" dirty="0"/>
              <a:t>Python</a:t>
            </a:r>
          </a:p>
          <a:p>
            <a:pPr lvl="1"/>
            <a:r>
              <a:rPr lang="en-GB" dirty="0" err="1"/>
              <a:t>Mircosoft</a:t>
            </a:r>
            <a:r>
              <a:rPr lang="en-GB" dirty="0"/>
              <a:t> Excel 2013</a:t>
            </a:r>
          </a:p>
          <a:p>
            <a:pPr lvl="1"/>
            <a:r>
              <a:rPr lang="en-GB" dirty="0"/>
              <a:t>Tableau Public</a:t>
            </a:r>
          </a:p>
          <a:p>
            <a:pPr lvl="1"/>
            <a:r>
              <a:rPr lang="en-GB" dirty="0" err="1"/>
              <a:t>Xampp</a:t>
            </a:r>
            <a:r>
              <a:rPr lang="en-GB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94109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Queries</a:t>
            </a:r>
            <a:br>
              <a:rPr lang="en-GB" dirty="0"/>
            </a:br>
            <a:r>
              <a:rPr lang="en-GB" sz="3600" dirty="0"/>
              <a:t>What are the Top Preferred cuisines by customers at Georgia and Florida</a:t>
            </a:r>
            <a:br>
              <a:rPr lang="en-GB" sz="2700" dirty="0"/>
            </a:br>
            <a:endParaRPr lang="en-GB" sz="27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41" y="2571449"/>
            <a:ext cx="2765434" cy="2883652"/>
          </a:xfr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BD339B1-A955-4514-A258-4A4E5BCF0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21" y="2557994"/>
            <a:ext cx="3072630" cy="29965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FD0A6-FC97-1E4A-8688-EEE04E3B5F96}"/>
              </a:ext>
            </a:extLst>
          </p:cNvPr>
          <p:cNvSpPr txBox="1"/>
          <p:nvPr/>
        </p:nvSpPr>
        <p:spPr>
          <a:xfrm>
            <a:off x="2996418" y="5691202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GEORGIA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424276-5159-144C-83D2-29B8FF7E2DFF}"/>
              </a:ext>
            </a:extLst>
          </p:cNvPr>
          <p:cNvSpPr txBox="1"/>
          <p:nvPr/>
        </p:nvSpPr>
        <p:spPr>
          <a:xfrm>
            <a:off x="6886001" y="5656853"/>
            <a:ext cx="117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FLORIDA</a:t>
            </a:r>
          </a:p>
        </p:txBody>
      </p:sp>
    </p:spTree>
    <p:extLst>
      <p:ext uri="{BB962C8B-B14F-4D97-AF65-F5344CB8AC3E}">
        <p14:creationId xmlns:p14="http://schemas.microsoft.com/office/powerpoint/2010/main" val="38772317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892</TotalTime>
  <Words>145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Restaurant Rating and Search Management system </vt:lpstr>
      <vt:lpstr>Contents</vt:lpstr>
      <vt:lpstr>Overview</vt:lpstr>
      <vt:lpstr>Key Features</vt:lpstr>
      <vt:lpstr>Business Benefits and Goals</vt:lpstr>
      <vt:lpstr>Functional Requirements</vt:lpstr>
      <vt:lpstr>Technical and Infrastructure Requirements</vt:lpstr>
      <vt:lpstr>PowerPoint Presentation</vt:lpstr>
      <vt:lpstr>Queries What are the Top Preferred cuisines by customers at Georgia and Florida </vt:lpstr>
      <vt:lpstr>The restaurants in different cities that deliver American food with an aggregate rating greater than 3</vt:lpstr>
      <vt:lpstr>Count of restaurants based on pricing category</vt:lpstr>
      <vt:lpstr>User Interface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Rating and Management system</dc:title>
  <dc:creator>Chaithanya Bogadi</dc:creator>
  <cp:lastModifiedBy>Nandini puppala</cp:lastModifiedBy>
  <cp:revision>33</cp:revision>
  <dcterms:created xsi:type="dcterms:W3CDTF">2018-12-03T23:45:32Z</dcterms:created>
  <dcterms:modified xsi:type="dcterms:W3CDTF">2018-12-05T05:12:42Z</dcterms:modified>
</cp:coreProperties>
</file>